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49" autoAdjust="0"/>
  </p:normalViewPr>
  <p:slideViewPr>
    <p:cSldViewPr snapToGrid="0" showGuides="1">
      <p:cViewPr>
        <p:scale>
          <a:sx n="100" d="100"/>
          <a:sy n="100" d="100"/>
        </p:scale>
        <p:origin x="1626" y="336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01942-F20C-4A08-95F5-2A6986C15CBB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217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329177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BF7C16B4-CD96-41A5-7CDE-F013BAFFCC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87" y="88599"/>
            <a:ext cx="1577945" cy="1229482"/>
          </a:xfrm>
          <a:prstGeom prst="rect">
            <a:avLst/>
          </a:prstGeom>
        </p:spPr>
      </p:pic>
      <p:pic>
        <p:nvPicPr>
          <p:cNvPr id="7" name="Picture 5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9B1655EC-FA73-FBD9-B014-B2237EA8B2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37" y="181534"/>
            <a:ext cx="1144800" cy="1144800"/>
          </a:xfrm>
          <a:prstGeom prst="rect">
            <a:avLst/>
          </a:prstGeom>
        </p:spPr>
      </p:pic>
      <p:pic>
        <p:nvPicPr>
          <p:cNvPr id="10" name="图片 9" descr="手机屏幕截图&#10;&#10;中度可信度描述已自动生成">
            <a:extLst>
              <a:ext uri="{FF2B5EF4-FFF2-40B4-BE49-F238E27FC236}">
                <a16:creationId xmlns:a16="http://schemas.microsoft.com/office/drawing/2014/main" id="{2D380323-E062-3656-2D6D-9114D682E9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882" y="357746"/>
            <a:ext cx="2286000" cy="790575"/>
          </a:xfrm>
          <a:prstGeom prst="rect">
            <a:avLst/>
          </a:prstGeom>
        </p:spPr>
      </p:pic>
      <p:pic>
        <p:nvPicPr>
          <p:cNvPr id="11" name="图片 10" descr="画着卡通人物&#10;&#10;中度可信度描述已自动生成">
            <a:extLst>
              <a:ext uri="{FF2B5EF4-FFF2-40B4-BE49-F238E27FC236}">
                <a16:creationId xmlns:a16="http://schemas.microsoft.com/office/drawing/2014/main" id="{58B51A9A-6CDB-BDA0-CF12-FA1DB3741C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600" y="130081"/>
            <a:ext cx="1266825" cy="1188000"/>
          </a:xfrm>
          <a:prstGeom prst="rect">
            <a:avLst/>
          </a:prstGeom>
        </p:spPr>
      </p:pic>
      <p:pic>
        <p:nvPicPr>
          <p:cNvPr id="12" name="图片 11" descr="徽标&#10;&#10;中度可信度描述已自动生成">
            <a:extLst>
              <a:ext uri="{FF2B5EF4-FFF2-40B4-BE49-F238E27FC236}">
                <a16:creationId xmlns:a16="http://schemas.microsoft.com/office/drawing/2014/main" id="{04C89DCB-9809-115C-B801-45E3BF836D1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841" y="182830"/>
            <a:ext cx="1144800" cy="114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16951" y="889001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235" y="7109"/>
            <a:ext cx="1131840" cy="881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2</a:t>
            </a:r>
            <a:r>
              <a:rPr lang="en-US" altLang="zh-CN" sz="2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nd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 International Conference on Advanced Technology of Electrical Material and Energy</a:t>
            </a:r>
            <a:endParaRPr lang="en-US" altLang="zh-CN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(ATEEE 2025)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45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, 5 minutes for A&amp;Q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“</a:t>
            </a:r>
            <a:r>
              <a:rPr lang="en-US" altLang="ko-KR" sz="2000" b="1" dirty="0" err="1">
                <a:latin typeface="Arial" panose="020B0604020202020204" pitchFamily="34" charset="0"/>
                <a:ea typeface="Malgun Gothic" panose="020B0503020000020004" charset="-127"/>
              </a:rPr>
              <a:t>KN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VlZWQ2ZDAxYzQ3YWJkZjRhZjdkMGRkN2ViZjllOWIifQ=="/>
  <p:tag name="KSO_WPP_MARK_KEY" val="ed87a3a3-ce37-44e3-b0c7-e40bbfa0f0e0"/>
</p:tagLst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</Words>
  <Application>Microsoft Office PowerPoint</Application>
  <PresentationFormat>宽屏</PresentationFormat>
  <Paragraphs>24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M J</cp:lastModifiedBy>
  <cp:revision>66</cp:revision>
  <dcterms:created xsi:type="dcterms:W3CDTF">2021-03-04T02:28:00Z</dcterms:created>
  <dcterms:modified xsi:type="dcterms:W3CDTF">2024-09-13T07:43:26Z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