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49" autoAdjust="0"/>
  </p:normalViewPr>
  <p:slideViewPr>
    <p:cSldViewPr snapToGrid="0" showGuides="1">
      <p:cViewPr varScale="1">
        <p:scale>
          <a:sx n="114" d="100"/>
          <a:sy n="114" d="100"/>
        </p:scale>
        <p:origin x="1110" y="-138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01942-F20C-4A08-95F5-2A6986C15CBB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217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329177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1" y="34241"/>
            <a:ext cx="1539373" cy="1199428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 with low confidenc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32" y="54471"/>
            <a:ext cx="1199428" cy="1199428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541" y="54471"/>
            <a:ext cx="1199429" cy="1199429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99" y="54471"/>
            <a:ext cx="1199428" cy="1199428"/>
          </a:xfrm>
          <a:prstGeom prst="rect">
            <a:avLst/>
          </a:prstGeom>
        </p:spPr>
      </p:pic>
      <p:pic>
        <p:nvPicPr>
          <p:cNvPr id="2" name="图片 1" descr="手机屏幕截图&#10;&#10;中度可信度描述已自动生成">
            <a:extLst>
              <a:ext uri="{FF2B5EF4-FFF2-40B4-BE49-F238E27FC236}">
                <a16:creationId xmlns:a16="http://schemas.microsoft.com/office/drawing/2014/main" id="{0FAD69EE-DA83-BEB5-5949-A06E8B47863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50" y="258897"/>
            <a:ext cx="2286000" cy="790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235" y="7109"/>
            <a:ext cx="1131840" cy="881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Engineering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US" altLang="zh-CN" sz="20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ATEEE</a:t>
            </a:r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-24)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45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“</a:t>
            </a:r>
            <a:r>
              <a:rPr lang="en-US" altLang="ko-KR" sz="2000" b="1" dirty="0" err="1">
                <a:latin typeface="Arial" panose="020B0604020202020204" pitchFamily="34" charset="0"/>
                <a:ea typeface="Malgun Gothic" panose="020B0503020000020004" charset="-127"/>
              </a:rPr>
              <a:t>KN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ed87a3a3-ce37-44e3-b0c7-e40bbfa0f0e0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宽屏</PresentationFormat>
  <Paragraphs>24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64</cp:revision>
  <dcterms:created xsi:type="dcterms:W3CDTF">2021-03-04T02:28:00Z</dcterms:created>
  <dcterms:modified xsi:type="dcterms:W3CDTF">2024-01-28T08:36:57Z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